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anwita" userId="1107206b034ace3c" providerId="LiveId" clId="{6E6132C7-CCA4-414F-9EB5-1D35F6B9DF57}"/>
    <pc:docChg chg="custSel addSld modSld">
      <pc:chgData name="dipanwita" userId="1107206b034ace3c" providerId="LiveId" clId="{6E6132C7-CCA4-414F-9EB5-1D35F6B9DF57}" dt="2021-01-01T16:05:07.777" v="314" actId="255"/>
      <pc:docMkLst>
        <pc:docMk/>
      </pc:docMkLst>
      <pc:sldChg chg="modSp new mod">
        <pc:chgData name="dipanwita" userId="1107206b034ace3c" providerId="LiveId" clId="{6E6132C7-CCA4-414F-9EB5-1D35F6B9DF57}" dt="2021-01-01T16:02:47.885" v="152" actId="20577"/>
        <pc:sldMkLst>
          <pc:docMk/>
          <pc:sldMk cId="2021775444" sldId="265"/>
        </pc:sldMkLst>
        <pc:spChg chg="mod">
          <ac:chgData name="dipanwita" userId="1107206b034ace3c" providerId="LiveId" clId="{6E6132C7-CCA4-414F-9EB5-1D35F6B9DF57}" dt="2021-01-01T16:02:47.885" v="152" actId="20577"/>
          <ac:spMkLst>
            <pc:docMk/>
            <pc:sldMk cId="2021775444" sldId="265"/>
            <ac:spMk id="3" creationId="{537E66D5-EDC4-4729-895C-F4C31E722EB8}"/>
          </ac:spMkLst>
        </pc:spChg>
      </pc:sldChg>
      <pc:sldChg chg="modSp new mod">
        <pc:chgData name="dipanwita" userId="1107206b034ace3c" providerId="LiveId" clId="{6E6132C7-CCA4-414F-9EB5-1D35F6B9DF57}" dt="2021-01-01T16:04:21.416" v="287" actId="255"/>
        <pc:sldMkLst>
          <pc:docMk/>
          <pc:sldMk cId="3644003836" sldId="266"/>
        </pc:sldMkLst>
        <pc:spChg chg="mod">
          <ac:chgData name="dipanwita" userId="1107206b034ace3c" providerId="LiveId" clId="{6E6132C7-CCA4-414F-9EB5-1D35F6B9DF57}" dt="2021-01-01T16:04:21.416" v="287" actId="255"/>
          <ac:spMkLst>
            <pc:docMk/>
            <pc:sldMk cId="3644003836" sldId="266"/>
            <ac:spMk id="3" creationId="{EDFBC97D-1994-4F12-ACE3-8D856AA45A5E}"/>
          </ac:spMkLst>
        </pc:spChg>
      </pc:sldChg>
      <pc:sldChg chg="addSp modSp new mod">
        <pc:chgData name="dipanwita" userId="1107206b034ace3c" providerId="LiveId" clId="{6E6132C7-CCA4-414F-9EB5-1D35F6B9DF57}" dt="2021-01-01T16:05:07.777" v="314" actId="255"/>
        <pc:sldMkLst>
          <pc:docMk/>
          <pc:sldMk cId="4150304459" sldId="267"/>
        </pc:sldMkLst>
        <pc:spChg chg="mod">
          <ac:chgData name="dipanwita" userId="1107206b034ace3c" providerId="LiveId" clId="{6E6132C7-CCA4-414F-9EB5-1D35F6B9DF57}" dt="2021-01-01T16:04:29.665" v="289" actId="5793"/>
          <ac:spMkLst>
            <pc:docMk/>
            <pc:sldMk cId="4150304459" sldId="267"/>
            <ac:spMk id="3" creationId="{8048650B-249E-431F-912F-82FFF769B23A}"/>
          </ac:spMkLst>
        </pc:spChg>
        <pc:spChg chg="add mod">
          <ac:chgData name="dipanwita" userId="1107206b034ace3c" providerId="LiveId" clId="{6E6132C7-CCA4-414F-9EB5-1D35F6B9DF57}" dt="2021-01-01T16:05:07.777" v="314" actId="255"/>
          <ac:spMkLst>
            <pc:docMk/>
            <pc:sldMk cId="4150304459" sldId="267"/>
            <ac:spMk id="4" creationId="{A968808D-53B7-4A15-95C5-A5BE19143B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135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374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9685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628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7874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1473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981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0251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397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297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104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54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529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211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466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222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877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DEDE763-A412-41F3-BB91-DBCBA6D65B41}" type="datetimeFigureOut">
              <a:rPr lang="en-IN" smtClean="0"/>
              <a:t>01-01-2021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FE6CE71-F09D-4CC8-B135-E7875EB4E7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6884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CE9D-3B7F-4F05-BEE5-B35BD3595E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Chapter8: Who is heavier?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44798-48BD-4D1E-BFD2-8440783D5B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Overall discussion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22227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74A7-9526-4215-9AAC-A539CDBB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E66D5-EDC4-4729-895C-F4C31E72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9) A truck is loaded with sand. Weight of one truck is 50 kg . What will be the total weight of 10 such trucks altogether?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021775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6C8FC-D752-44D8-A32E-F36278A95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C97D-1994-4F12-ACE3-8D856AA45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10) 100kg of grains is distributed between 20 families . Find the quantity of grains each family will get.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644003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90D5F-544D-4F6A-B231-B2FE4730C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8650B-249E-431F-912F-82FFF769B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68808D-53B7-4A15-95C5-A5BE19143B86}"/>
              </a:ext>
            </a:extLst>
          </p:cNvPr>
          <p:cNvSpPr/>
          <p:nvPr/>
        </p:nvSpPr>
        <p:spPr>
          <a:xfrm>
            <a:off x="2062075" y="2967335"/>
            <a:ext cx="806785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THANK YOU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030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4BDE-5527-415E-9915-C9873B48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1) SI unit of mass is….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D7FCA-AD08-4684-AF11-4B0B37CF9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3600" dirty="0"/>
              <a:t>a) Kilogram         b) gram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40423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AE4BC-31AB-46A5-AA64-366AABF0A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2) Weight of pen is measured in …….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A5481-0DDD-4135-BE87-FFC89C9FE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a) Kilogram           b) gram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33510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7CCFD-02E8-40B2-B30E-1EC40A480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Weight of one bag of rice …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DA9BD-5917-4E74-890C-5847CC29C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3200" dirty="0"/>
              <a:t>a) Gram                b) Kilogram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08963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28744-6F96-4491-87C5-6522F0C8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4) 9kg 340g =…….g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3E545-A914-4A5C-B075-22DC2300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800" dirty="0"/>
              <a:t>a) 9340g                        b)   9430g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6349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416FC-6781-4AA2-8785-68C3A4294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5) 9kg =…… 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15A09-E3D0-4B41-B84E-EAA269161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a) 900 g                 b) 9000g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72609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7B62-0B87-4647-8D22-6AC279464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6) 20000g = …. kg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1116E-C945-4872-A0DF-1EA19FC43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a) 2kg                   b) 20kg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85595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DC4F2-5CF2-4E99-90C9-12F9ECA8B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7) 54321g= .... kg….. 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5C587-1855-4C4D-A019-EFA4DCD46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000" dirty="0"/>
              <a:t>a) 5kg4321g                b) 54kg321g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61353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A11B7-DDE4-483A-94A7-C2773B862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DA99-9083-4A4A-8980-4DFD8EF9D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4400" dirty="0"/>
              <a:t>8) Weight of a basket is 45kg. It has 24kg650 g fruits, 10kg vegetables and some pulses . what is the quantity of pulses in the basket?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667877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61</TotalTime>
  <Words>185</Words>
  <Application>Microsoft Office PowerPoint</Application>
  <PresentationFormat>Widescreen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Calisto MT</vt:lpstr>
      <vt:lpstr>Wingdings 2</vt:lpstr>
      <vt:lpstr>Slate</vt:lpstr>
      <vt:lpstr>Chapter8: Who is heavier?</vt:lpstr>
      <vt:lpstr>1) SI unit of mass is….</vt:lpstr>
      <vt:lpstr>2) Weight of pen is measured in …….</vt:lpstr>
      <vt:lpstr>3) Weight of one bag of rice …</vt:lpstr>
      <vt:lpstr>4) 9kg 340g =…….g</vt:lpstr>
      <vt:lpstr>5) 9kg =…… g</vt:lpstr>
      <vt:lpstr>6) 20000g = …. kg</vt:lpstr>
      <vt:lpstr>7) 54321g= .... kg….. 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Chapter8: Who is heavier?</dc:title>
  <dc:creator>dipanwita</dc:creator>
  <cp:lastModifiedBy>dipanwita</cp:lastModifiedBy>
  <cp:revision>4</cp:revision>
  <dcterms:created xsi:type="dcterms:W3CDTF">2021-01-01T15:03:18Z</dcterms:created>
  <dcterms:modified xsi:type="dcterms:W3CDTF">2021-01-01T16:05:17Z</dcterms:modified>
</cp:coreProperties>
</file>