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26" y="-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886789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460502"/>
            <a:ext cx="7772400" cy="152480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009674"/>
            <a:ext cx="7772400" cy="999753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127501"/>
            <a:ext cx="9147765" cy="1593407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E390D42-F2EB-4F95-A1E6-B0DB8F044CDB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C9E936E-EC7E-47D0-9055-A67853B911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34442"/>
            <a:ext cx="8229600" cy="3655059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390D42-F2EB-4F95-A1E6-B0DB8F044CDB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9E936E-EC7E-47D0-9055-A67853B911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28867"/>
            <a:ext cx="1777470" cy="4660634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9"/>
            <a:ext cx="6324600" cy="466063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390D42-F2EB-4F95-A1E6-B0DB8F044CDB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9E936E-EC7E-47D0-9055-A67853B911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390D42-F2EB-4F95-A1E6-B0DB8F044CDB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9E936E-EC7E-47D0-9055-A67853B911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wipe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883093"/>
            <a:ext cx="7772400" cy="15240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443093"/>
            <a:ext cx="4572000" cy="1212407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390D42-F2EB-4F95-A1E6-B0DB8F044CDB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9E936E-EC7E-47D0-9055-A67853B911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2504560"/>
            <a:ext cx="182880" cy="1905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2504560"/>
            <a:ext cx="182880" cy="1905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444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3444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390D42-F2EB-4F95-A1E6-B0DB8F044CDB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9E936E-EC7E-47D0-9055-A67853B911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8229600" cy="9525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08500"/>
            <a:ext cx="4040188" cy="635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9" y="4508500"/>
            <a:ext cx="4041775" cy="635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203579"/>
            <a:ext cx="4040188" cy="328480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203579"/>
            <a:ext cx="4041775" cy="328480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390D42-F2EB-4F95-A1E6-B0DB8F044CDB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9E936E-EC7E-47D0-9055-A67853B911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390D42-F2EB-4F95-A1E6-B0DB8F044CDB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9E936E-EC7E-47D0-9055-A67853B9112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390D42-F2EB-4F95-A1E6-B0DB8F044CDB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9E936E-EC7E-47D0-9055-A67853B911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64000"/>
            <a:ext cx="7481776" cy="3810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462585"/>
            <a:ext cx="3974592" cy="7620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28600"/>
            <a:ext cx="7479792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5339953"/>
            <a:ext cx="1920240" cy="304800"/>
          </a:xfrm>
        </p:spPr>
        <p:txBody>
          <a:bodyPr/>
          <a:lstStyle>
            <a:extLst/>
          </a:lstStyle>
          <a:p>
            <a:fld id="{9E390D42-F2EB-4F95-A1E6-B0DB8F044CDB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9E936E-EC7E-47D0-9055-A67853B911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536169"/>
            <a:ext cx="7162800" cy="540193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58307"/>
            <a:ext cx="8686800" cy="36576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E390D42-F2EB-4F95-A1E6-B0DB8F044CDB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5" y="5339955"/>
            <a:ext cx="2350681" cy="30427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C9E936E-EC7E-47D0-9055-A67853B9112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54269"/>
            <a:ext cx="8075432" cy="468893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9" y="4168329"/>
            <a:ext cx="3802003" cy="120259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4820853"/>
            <a:ext cx="3802003" cy="6985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4826044"/>
            <a:ext cx="3402314" cy="900723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4823115"/>
            <a:ext cx="3405509" cy="90365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157033"/>
            <a:ext cx="182880" cy="1905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157033"/>
            <a:ext cx="182880" cy="1905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9" y="4168329"/>
            <a:ext cx="3802003" cy="120259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4820853"/>
            <a:ext cx="3802003" cy="6985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826044"/>
            <a:ext cx="3402314" cy="900723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823115"/>
            <a:ext cx="3405509" cy="90365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234440"/>
            <a:ext cx="8229600" cy="3771636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5339953"/>
            <a:ext cx="1920240" cy="30480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E390D42-F2EB-4F95-A1E6-B0DB8F044CDB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5" y="5339955"/>
            <a:ext cx="2350681" cy="30427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5339955"/>
            <a:ext cx="365760" cy="30427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C9E936E-EC7E-47D0-9055-A67853B911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  <p:sndAc>
      <p:stSnd>
        <p:snd r:embed="rId13" name="chimes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95499"/>
            <a:ext cx="7772400" cy="88980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7200" i="1" dirty="0" smtClean="0">
                <a:solidFill>
                  <a:schemeClr val="accent1">
                    <a:lumMod val="50000"/>
                  </a:schemeClr>
                </a:solidFill>
              </a:rPr>
              <a:t>Inside of Our Earth </a:t>
            </a:r>
            <a:r>
              <a:rPr lang="en-US" sz="7200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72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7200" i="1" dirty="0" smtClean="0">
                <a:solidFill>
                  <a:schemeClr val="accent1">
                    <a:lumMod val="50000"/>
                  </a:schemeClr>
                </a:solidFill>
              </a:rPr>
              <a:t>Animated Story </a:t>
            </a:r>
            <a:endParaRPr lang="en-US" sz="7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Presented by </a:t>
            </a:r>
          </a:p>
          <a:p>
            <a:r>
              <a:rPr lang="en-US" dirty="0" smtClean="0"/>
              <a:t>SAMIDH BISWAS</a:t>
            </a:r>
            <a:endParaRPr lang="en-US" dirty="0"/>
          </a:p>
        </p:txBody>
      </p:sp>
    </p:spTree>
  </p:cSld>
  <p:clrMapOvr>
    <a:masterClrMapping/>
  </p:clrMapOvr>
  <p:transition spd="slow" advTm="4462">
    <p:wip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class 7\geo\ch1\2(3-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0"/>
            <a:ext cx="9220200" cy="546471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2401">
    <p:wip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class 7\geo\ch1\2(4-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1439" y="0"/>
            <a:ext cx="9867575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4553">
    <p:wip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class 7\geo\ch1\2(4-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-190500"/>
            <a:ext cx="10292604" cy="59055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wip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lass 7\geo\ch1\2(1-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6831" y="0"/>
            <a:ext cx="9260831" cy="55245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525">
    <p:wip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class 7\geo\ch1\2(1-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209335"/>
            <a:ext cx="9829800" cy="50752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1090">
    <p:wip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class 7\geo\ch1\2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762001"/>
            <a:ext cx="6172200" cy="47625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8750">
    <p:wip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class 7\geo\ch1\2(1-1)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6569" y="0"/>
            <a:ext cx="9470569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560">
    <p:wip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class 7\geo\ch1\2(1-2)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2" y="340208"/>
            <a:ext cx="8001001" cy="5374793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2058">
    <p:wip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class 7\geo\ch1\2(2-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"/>
            <a:ext cx="8915400" cy="571499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7659">
    <p:wip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class 7\geo\ch1\2(2-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82752" y="0"/>
            <a:ext cx="9955352" cy="52705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6192">
    <p:wip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class 7\geo\ch1\2(3-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5230" y="127000"/>
            <a:ext cx="9637830" cy="558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8470">
    <p:wip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</TotalTime>
  <Words>8</Words>
  <Application>Microsoft Office PowerPoint</Application>
  <PresentationFormat>On-screen Show (16:10)</PresentationFormat>
  <Paragraphs>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Inside of Our Earth  Animated Story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Inside of Our Earth  Animated Story</dc:title>
  <dc:creator>SAMIDH</dc:creator>
  <cp:lastModifiedBy>SAMIDH</cp:lastModifiedBy>
  <cp:revision>5</cp:revision>
  <dcterms:created xsi:type="dcterms:W3CDTF">2020-05-13T17:51:51Z</dcterms:created>
  <dcterms:modified xsi:type="dcterms:W3CDTF">2020-05-13T18:34:17Z</dcterms:modified>
</cp:coreProperties>
</file>