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CEF1E3-5792-4B43-97C3-D5237A3D2E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14CD02B-F12F-0345-8AAA-F27C1B5F7D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578949F-75E8-074A-AFB4-0C870EDC2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D2780-4DA5-C149-B76D-127D570CCE32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816753-F82E-8943-92C2-860DC6439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B4CB9C-8C90-8A41-AD0C-968B48F9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ADBA-E1B6-1340-971E-C1C6DFEE1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5882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700502-A657-D641-8099-6F574654E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097B20B-EDD4-BD44-AE73-344974C624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0714F6-9417-D64F-A5C0-3D8A4CCD1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D2780-4DA5-C149-B76D-127D570CCE32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0D9E6DB-AC93-B640-954A-B6C45684B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AE7E6E9-3C26-134D-9766-ED9A19DFB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ADBA-E1B6-1340-971E-C1C6DFEE1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9607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4E92EAC-EFC0-E748-9DB9-39765113C2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C59FE8A-16A9-B746-A020-589778BC3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69198E-916B-1E45-AA61-D22129C8F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D2780-4DA5-C149-B76D-127D570CCE32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CCA80F1-699E-8847-B860-014A27395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D618440-817C-924D-82FC-1FA34FC69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ADBA-E1B6-1340-971E-C1C6DFEE1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9245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536D73-FDFA-3149-A98D-854D1038C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114172E-5CCD-E04A-912E-8C30635EA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2491FD1-2BE3-A948-BB0E-2E41404B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D2780-4DA5-C149-B76D-127D570CCE32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6C76B7D-05AD-F140-A3C6-B70C6F466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DC7B01-376B-8F49-9116-D3B4A6E5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ADBA-E1B6-1340-971E-C1C6DFEE1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968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0030D4-60F7-E244-8C85-51AE9A71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F783E17-EC6D-9644-A8DF-D2168E214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BC5E8FE-D4AD-C14B-BED8-79B30047F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D2780-4DA5-C149-B76D-127D570CCE32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6B290AC-68D1-3D4A-A21F-287C53B6F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2D22EFA-5090-DE45-BED9-B5A94E902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ADBA-E1B6-1340-971E-C1C6DFEE1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8196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720B19-450E-4F4F-A281-AA8E086CA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28897B7-129B-2F48-ADBB-C41C054A09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A0DCAFA-596F-7844-A400-511DE0084B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F8F464B-7ECF-9C45-BC1B-55AB21F14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D2780-4DA5-C149-B76D-127D570CCE32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51B46A1-AE8E-9F45-A947-C3D6DBCDB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E5F0D8E-EB25-CF40-86CA-FE011A6E6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ADBA-E1B6-1340-971E-C1C6DFEE1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395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28F4EE-F340-9B4B-B368-66FE3842D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9D743C0-2286-D54F-8A75-758EF25975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69CC9EA-2072-C74B-A6A9-CE14BCD47E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7501072-ACF7-E84D-AFF0-5F57483E5C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9D6161B-11D1-6C49-9C20-5732784D3B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3AB3BCD-3273-504A-AB8E-48316D194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D2780-4DA5-C149-B76D-127D570CCE32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8587D74-4BBD-7440-8848-12B3C8463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CC5D6F7-3DE6-9049-A907-DF6BE81F3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ADBA-E1B6-1340-971E-C1C6DFEE1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5834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D616E3-7421-1F46-932E-DD97BA210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6E6B854-2AAA-1047-9679-FBEC4309A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D2780-4DA5-C149-B76D-127D570CCE32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17DFBE7-0F96-A148-8FE0-0F9A67811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49738CE-ED34-E04D-924A-FA56766E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ADBA-E1B6-1340-971E-C1C6DFEE1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372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15BCF29-D5F9-E248-A3E0-7157C22FD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D2780-4DA5-C149-B76D-127D570CCE32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C5EBC01-878F-0648-A020-66F092E6E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786D781-9C10-7C49-915A-6E4D71135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ADBA-E1B6-1340-971E-C1C6DFEE1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0696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A0EBEF-7CA3-AC45-B95E-D4DB2E962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EDC0F2-BCB2-8048-924A-87614C5CA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19E2C6C-73C8-9441-81E4-F1511226C8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F40759E-DE36-7046-AB6B-6CF9F7B08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D2780-4DA5-C149-B76D-127D570CCE32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3B0CA67-2ABF-DB4E-A105-FF19CB234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3F3258E-F8FB-2246-A696-E19B92B6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ADBA-E1B6-1340-971E-C1C6DFEE1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659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CE2F67-C572-3E41-BCAF-02809B05F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8F78213-D170-DD43-A68A-EB48238076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2D59702-EE6C-B844-992F-A895E8893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A32BAED-85A8-B945-8308-E2FB16366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D2780-4DA5-C149-B76D-127D570CCE32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275BBF6-D4F6-AF47-BE9D-E14E5D69E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6B0C314-EBFE-1247-803F-2ECE7BFA5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7ADBA-E1B6-1340-971E-C1C6DFEE1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720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A4C5F9A-F002-8143-8833-8F166C138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9789B3A-F100-E047-A828-E0802F11A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ECD5AB-2369-6447-9D31-6F351B1233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D2780-4DA5-C149-B76D-127D570CCE32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83AFFFE-EA71-DB48-839B-6065BF5A01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289DA6A-F36C-9A40-8C05-E7C8BD1C0F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7ADBA-E1B6-1340-971E-C1C6DFEE1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1715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7C7EED-3520-B447-8CC9-2537EB4A9542}"/>
              </a:ext>
            </a:extLst>
          </p:cNvPr>
          <p:cNvSpPr txBox="1"/>
          <p:nvPr/>
        </p:nvSpPr>
        <p:spPr>
          <a:xfrm>
            <a:off x="2634838" y="606137"/>
            <a:ext cx="7360228" cy="83099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4800">
                <a:latin typeface="Arial Black" panose="020B0604020202020204" pitchFamily="34" charset="0"/>
                <a:cs typeface="Arial Black" panose="020B0604020202020204" pitchFamily="34" charset="0"/>
              </a:rPr>
              <a:t>Doubt Clearing class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11367D2-1919-4241-882B-5EEA7714BC02}"/>
              </a:ext>
            </a:extLst>
          </p:cNvPr>
          <p:cNvSpPr txBox="1"/>
          <p:nvPr/>
        </p:nvSpPr>
        <p:spPr>
          <a:xfrm>
            <a:off x="1763114" y="2103428"/>
            <a:ext cx="94813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800">
                <a:latin typeface="Arial Black" panose="020B0604020202020204" pitchFamily="34" charset="0"/>
                <a:cs typeface="Arial Black" panose="020B0604020202020204" pitchFamily="34" charset="0"/>
              </a:rPr>
              <a:t>  Topic: ■ Multiplication </a:t>
            </a:r>
          </a:p>
          <a:p>
            <a:pPr algn="l"/>
            <a:r>
              <a:rPr lang="en-US" sz="4800">
                <a:latin typeface="Arial Black" panose="020B0604020202020204" pitchFamily="34" charset="0"/>
                <a:cs typeface="Arial Black" panose="020B0604020202020204" pitchFamily="34" charset="0"/>
              </a:rPr>
              <a:t>             ■ Division </a:t>
            </a:r>
          </a:p>
          <a:p>
            <a:pPr algn="l"/>
            <a:r>
              <a:rPr lang="en-US" sz="4800">
                <a:latin typeface="Arial Black" panose="020B0604020202020204" pitchFamily="34" charset="0"/>
                <a:cs typeface="Arial Black" panose="020B0604020202020204" pitchFamily="34" charset="0"/>
              </a:rPr>
              <a:t>             ■ Word problem on multiplication and division </a:t>
            </a:r>
          </a:p>
        </p:txBody>
      </p:sp>
    </p:spTree>
    <p:extLst>
      <p:ext uri="{BB962C8B-B14F-4D97-AF65-F5344CB8AC3E}">
        <p14:creationId xmlns:p14="http://schemas.microsoft.com/office/powerpoint/2010/main" xmlns="" val="4234188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702B484-298B-144C-921F-99A03CB4326A}"/>
              </a:ext>
            </a:extLst>
          </p:cNvPr>
          <p:cNvSpPr txBox="1"/>
          <p:nvPr/>
        </p:nvSpPr>
        <p:spPr>
          <a:xfrm>
            <a:off x="5184074" y="2512126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48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EB004D8-B10A-7A43-9932-E1769FA17713}"/>
              </a:ext>
            </a:extLst>
          </p:cNvPr>
          <p:cNvSpPr txBox="1"/>
          <p:nvPr/>
        </p:nvSpPr>
        <p:spPr>
          <a:xfrm>
            <a:off x="471053" y="384463"/>
            <a:ext cx="756953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US" sz="2400" b="1">
                <a:latin typeface="Arial Black" panose="020B0604020202020204" pitchFamily="34" charset="0"/>
                <a:cs typeface="Arial Black" panose="020B0604020202020204" pitchFamily="34" charset="0"/>
              </a:rPr>
              <a:t>Multiply involving different units of length: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F779626-87C9-B942-98E3-3F2B7D2B037E}"/>
              </a:ext>
            </a:extLst>
          </p:cNvPr>
          <p:cNvSpPr txBox="1"/>
          <p:nvPr/>
        </p:nvSpPr>
        <p:spPr>
          <a:xfrm>
            <a:off x="471053" y="1142945"/>
            <a:ext cx="103651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>
                <a:latin typeface="Arial Black" panose="020B0604020202020204" pitchFamily="34" charset="0"/>
                <a:cs typeface="Arial Black" panose="020B0604020202020204" pitchFamily="34" charset="0"/>
              </a:rPr>
              <a:t>1) Arrange in column and multiply : </a:t>
            </a:r>
          </a:p>
          <a:p>
            <a:pPr algn="l"/>
            <a:r>
              <a:rPr lang="en-US" sz="3200">
                <a:latin typeface="Arial Black" panose="020B0604020202020204" pitchFamily="34" charset="0"/>
                <a:cs typeface="Arial Black" panose="020B0604020202020204" pitchFamily="34" charset="0"/>
              </a:rPr>
              <a:t>    3 km 350 m by 5 = ?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35F456A-D5B0-7243-88E0-A935B3D6AF8B}"/>
              </a:ext>
            </a:extLst>
          </p:cNvPr>
          <p:cNvSpPr txBox="1"/>
          <p:nvPr/>
        </p:nvSpPr>
        <p:spPr>
          <a:xfrm>
            <a:off x="297872" y="2342849"/>
            <a:ext cx="2856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>
                <a:latin typeface="Arial Black" panose="020B0604020202020204" pitchFamily="34" charset="0"/>
                <a:cs typeface="Arial Black" panose="020B0604020202020204" pitchFamily="34" charset="0"/>
              </a:rPr>
              <a:t>Solution : </a:t>
            </a:r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xmlns="" id="{48CBA18F-7F64-D346-BBF7-E605F3B173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54382" y="2613775"/>
            <a:ext cx="7310748" cy="404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2892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866D65E-3DD9-E846-BD60-82BBF04211C8}"/>
              </a:ext>
            </a:extLst>
          </p:cNvPr>
          <p:cNvSpPr txBox="1"/>
          <p:nvPr/>
        </p:nvSpPr>
        <p:spPr>
          <a:xfrm>
            <a:off x="508164" y="520535"/>
            <a:ext cx="991985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>
                <a:latin typeface="Arial Black" panose="020B0604020202020204" pitchFamily="34" charset="0"/>
                <a:cs typeface="Arial Black" panose="020B0604020202020204" pitchFamily="34" charset="0"/>
              </a:rPr>
              <a:t>2 ) Arrange in column and multiply : </a:t>
            </a:r>
          </a:p>
          <a:p>
            <a:pPr algn="l"/>
            <a:r>
              <a:rPr lang="en-US" sz="3200">
                <a:latin typeface="Arial Black" panose="020B0604020202020204" pitchFamily="34" charset="0"/>
                <a:cs typeface="Arial Black" panose="020B0604020202020204" pitchFamily="34" charset="0"/>
              </a:rPr>
              <a:t>   </a:t>
            </a:r>
          </a:p>
          <a:p>
            <a:pPr algn="l"/>
            <a:r>
              <a:rPr lang="en-US" sz="3200">
                <a:latin typeface="Arial Black" panose="020B0604020202020204" pitchFamily="34" charset="0"/>
                <a:cs typeface="Arial Black" panose="020B0604020202020204" pitchFamily="34" charset="0"/>
              </a:rPr>
              <a:t>      5 km  1230 m by 4 = ? </a:t>
            </a:r>
          </a:p>
          <a:p>
            <a:pPr algn="l"/>
            <a:endParaRPr lang="en-US" sz="320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xmlns="" id="{AA67DC79-E6E0-2A42-891B-EDBA3C73A3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32888" y="2350325"/>
            <a:ext cx="4650948" cy="4319924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2277D0A9-342D-7046-A6B6-D3DEDBEB7F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8164" y="2336374"/>
            <a:ext cx="4848225" cy="433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51625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9CF51AE-A003-3841-B556-8E99781ADBE5}"/>
              </a:ext>
            </a:extLst>
          </p:cNvPr>
          <p:cNvSpPr txBox="1"/>
          <p:nvPr/>
        </p:nvSpPr>
        <p:spPr>
          <a:xfrm>
            <a:off x="904008" y="471054"/>
            <a:ext cx="959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>
                <a:latin typeface="Arial Black" panose="020B0604020202020204" pitchFamily="34" charset="0"/>
                <a:cs typeface="Arial Black" panose="020B0604020202020204" pitchFamily="34" charset="0"/>
              </a:rPr>
              <a:t>3 . Divide 303 m 78 cm by 3 .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xmlns="" id="{BC7B8F60-665D-5F48-8FC8-132CD55BED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83083" y="1229011"/>
            <a:ext cx="6147955" cy="5628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44595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ED92639-19B3-0242-BCF1-A3034AB66863}"/>
              </a:ext>
            </a:extLst>
          </p:cNvPr>
          <p:cNvSpPr txBox="1"/>
          <p:nvPr/>
        </p:nvSpPr>
        <p:spPr>
          <a:xfrm>
            <a:off x="297870" y="532906"/>
            <a:ext cx="113176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4 ) A boy walks 3 km 410 m in an hour . How far will he walk in 2 hours ?</a:t>
            </a:r>
          </a:p>
          <a:p>
            <a:pPr algn="l"/>
            <a:endParaRPr lang="en-US" sz="3200">
              <a:solidFill>
                <a:srgbClr val="FF0000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xmlns="" id="{446380B6-778A-D146-8F8E-8E5E0E3F00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7870" y="2269580"/>
            <a:ext cx="11787747" cy="4224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753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2FC505D-1C95-2D41-B3EA-E5FFF3976CB2}"/>
              </a:ext>
            </a:extLst>
          </p:cNvPr>
          <p:cNvSpPr txBox="1"/>
          <p:nvPr/>
        </p:nvSpPr>
        <p:spPr>
          <a:xfrm>
            <a:off x="461900" y="322611"/>
            <a:ext cx="1126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>
                <a:latin typeface="Arial Black" panose="020B0604020202020204" pitchFamily="34" charset="0"/>
                <a:cs typeface="Arial Black" panose="020B0604020202020204" pitchFamily="34" charset="0"/>
              </a:rPr>
              <a:t>5) A rod is 12 m long . It is broken into four equal pieces . What is the length of each piece ? </a:t>
            </a:r>
          </a:p>
          <a:p>
            <a:pPr algn="l"/>
            <a:endParaRPr lang="en-US" sz="320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269EE1D-875C-D54F-B96C-65F0E5822E79}"/>
              </a:ext>
            </a:extLst>
          </p:cNvPr>
          <p:cNvSpPr txBox="1"/>
          <p:nvPr/>
        </p:nvSpPr>
        <p:spPr>
          <a:xfrm>
            <a:off x="4602677" y="2945079"/>
            <a:ext cx="42667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>
                <a:latin typeface="Arial Black" panose="020B0604020202020204" pitchFamily="34" charset="0"/>
                <a:cs typeface="Arial Black" panose="020B0604020202020204" pitchFamily="34" charset="0"/>
              </a:rPr>
              <a:t>Solve it </a:t>
            </a:r>
          </a:p>
        </p:txBody>
      </p:sp>
    </p:spTree>
    <p:extLst>
      <p:ext uri="{BB962C8B-B14F-4D97-AF65-F5344CB8AC3E}">
        <p14:creationId xmlns:p14="http://schemas.microsoft.com/office/powerpoint/2010/main" xmlns="" val="2289916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01D8299-2DCE-E944-8B08-B9D709E4499A}"/>
              </a:ext>
            </a:extLst>
          </p:cNvPr>
          <p:cNvSpPr txBox="1"/>
          <p:nvPr/>
        </p:nvSpPr>
        <p:spPr>
          <a:xfrm>
            <a:off x="5184074" y="2512126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320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A05C9A0-AEB1-A64D-9EA4-7E800E70820B}"/>
              </a:ext>
            </a:extLst>
          </p:cNvPr>
          <p:cNvSpPr txBox="1"/>
          <p:nvPr/>
        </p:nvSpPr>
        <p:spPr>
          <a:xfrm>
            <a:off x="816427" y="742410"/>
            <a:ext cx="1072490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Solve : </a:t>
            </a:r>
          </a:p>
          <a:p>
            <a:pPr algn="l"/>
            <a:r>
              <a:rPr lang="en-US" sz="320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 </a:t>
            </a:r>
          </a:p>
          <a:p>
            <a:pPr algn="l"/>
            <a:r>
              <a:rPr lang="en-US" sz="320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1 )  Multiply  7 5 0 m ×  5 = ….. Km ……. m</a:t>
            </a:r>
          </a:p>
          <a:p>
            <a:pPr algn="l"/>
            <a:endParaRPr lang="en-US" sz="320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algn="l"/>
            <a:endParaRPr lang="en-US" sz="320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algn="l"/>
            <a:r>
              <a:rPr lang="en-US" sz="320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2 ) Divide : 125 m 75 cm by 5 .</a:t>
            </a:r>
          </a:p>
          <a:p>
            <a:pPr algn="l"/>
            <a:endParaRPr lang="en-US" sz="320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algn="l"/>
            <a:endParaRPr lang="en-US" sz="320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1068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C03B79A-C509-E340-9E45-876E60886433}"/>
              </a:ext>
            </a:extLst>
          </p:cNvPr>
          <p:cNvSpPr txBox="1"/>
          <p:nvPr/>
        </p:nvSpPr>
        <p:spPr>
          <a:xfrm>
            <a:off x="5184073" y="2512126"/>
            <a:ext cx="47305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Thank you </a:t>
            </a:r>
          </a:p>
          <a:p>
            <a:pPr algn="l"/>
            <a:endParaRPr lang="en-US" sz="3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3486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Custom</PresentationFormat>
  <Paragraphs>22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sharmita2019@gmail.com</dc:creator>
  <cp:lastModifiedBy>JAI MATA DI</cp:lastModifiedBy>
  <cp:revision>6</cp:revision>
  <dcterms:created xsi:type="dcterms:W3CDTF">2020-08-23T13:41:14Z</dcterms:created>
  <dcterms:modified xsi:type="dcterms:W3CDTF">2020-08-24T11:11:19Z</dcterms:modified>
</cp:coreProperties>
</file>