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viewProps" Target="viewProp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FE318-F3DF-8149-9FA2-81FCB34151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84200C-61E1-A048-8D6C-5E12FD465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5F1BDE-4D84-F440-83D3-18E5EEB40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A817F-194A-0048-96E0-FD8DAC5FB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C65309-4261-7D4C-83EC-41EE905C9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6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E2668-BD57-5347-929A-56F1C0B44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D118CC-452F-4A40-9E7B-BCB4CCE10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13130-0CD0-7F4F-AFEF-131AA47A2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A968A-A6F3-9C45-B6A2-514F74A4C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AB488A-C41D-7343-9AB8-188C8C59F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527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3543-EB29-B544-9240-C8649E620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D4A485-6E54-5B47-AC3F-FDA5EACA6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F014C-979C-0D46-AAB2-6FCA5411E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6F1AD5-256D-2749-863E-906E9C5AB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FE706-490E-444D-80FE-86C8E2B2C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324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58FB7-251C-5C41-9381-DEA3181AE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A7FC0-5688-F44D-8FAC-F8AA97C1D9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7294FE-A9AA-6F4A-837A-51EB389B3A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3164A2-D13B-D942-9F57-ED02493FF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D9807C-63CC-EE4A-8828-7D7D07310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9FA4C-7AC1-9940-9F52-6273548A0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003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A95B6-F480-4E41-B16C-16DB40228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284C76-27A6-624D-B30D-4F614CB40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7F5219-58A0-8549-883C-AE32A81921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4EE9BB-39E3-0741-9AE3-FD08FD4C05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6B8E04-1582-4C4C-995A-524FD85C4B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4D89FA-54C2-8249-B098-E94A28AD7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8C6DB7-37D4-C547-A8FC-4CD959BBD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743EE7-2EAD-744B-A7C7-76089F50A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49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36CBB-A2F4-FA48-90E6-D78AA517C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176362-EF42-5144-B3EC-3E5C0D957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9E1EFD-307E-DB4B-9A73-2867C7E27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C52B29-1AA8-4E4F-891F-AFAF64337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093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1B3B2C-129C-384A-AAB5-F348172E4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85BAB1-9001-A648-AFF1-717218AC5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4CF3FC-54F5-7844-A24F-6D0D2D296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34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EC1D9-73EB-9F4A-A0A9-57FD0D498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60CCB3-1F1F-D24D-A8D8-03D5E2638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9552D5-E5FA-2B4A-9292-D576CDB680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15059-FBF8-ED44-A60C-BDDE31209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9FAE02-5E2E-304A-80D9-F3BB2872C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D99CE1-A0D3-2944-8984-9965FBBA6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979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E49D5-7980-BF4D-981E-6154695DB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36BA2C-F3E4-974D-86B5-CE52DB44E8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DAD615-09A8-D445-8C7A-84EF3E00E4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69AE64-B7A5-8C47-860F-6FED34DC4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B813CC-ECD0-1349-93AA-17A3933DC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7FA3C5-66ED-EC4D-ADDA-3A45194BF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50989-2CEE-B44D-B3E0-58A2CA5D4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CA60E1-BB83-DD4E-B2F8-154474D46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FDDF2-2DDF-1040-B92F-67FE4BDC9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25F5CB-F747-DD44-8046-7EC213AC5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51E05-E08B-D24A-93E9-33A1315B2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88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5E4D50-DCC0-974C-999B-F9ADCCDFF9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345B72-EEB7-3C43-AF33-5E6F8E61B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FBCFC-61F3-1C44-AA80-1676541F9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9C2FEB-1B5B-7047-9994-D87A2BC9E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EADD32-F765-D94F-AA02-1E597F835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421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655833-9398-3141-91E7-F81560B40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BD1963-6FD8-8743-948C-285E0535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BDC3C-B0D4-4041-8CE5-BD6A26A2C7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D6973-5802-4042-BF44-FC038AD8E8C9}" type="datetimeFigureOut">
              <a:rPr lang="en-US" smtClean="0"/>
              <a:t>9/18/2020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E18DF-B61D-7446-BABD-F7AEE8DF23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5E1811-6F7D-D043-82B7-5E4045FE8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2B8EE-6C30-6441-8885-D9FC7FCEE5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59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 /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 /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 /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2.xml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 /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 /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 /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 /><Relationship Id="rId2" Type="http://schemas.openxmlformats.org/officeDocument/2006/relationships/image" Target="../media/image40.jpeg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 /><Relationship Id="rId2" Type="http://schemas.openxmlformats.org/officeDocument/2006/relationships/image" Target="../media/image43.jpe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 /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 /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53802-843C-4E40-93AF-C2AC9A318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0128"/>
            <a:ext cx="10604025" cy="1797016"/>
          </a:xfrm>
        </p:spPr>
        <p:txBody>
          <a:bodyPr/>
          <a:lstStyle/>
          <a:p>
            <a:r>
              <a:rPr lang="en-IN" b="1"/>
              <a:t>Arts of Indus Valley </a:t>
            </a:r>
            <a:br>
              <a:rPr lang="en-IN" b="1"/>
            </a:b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10D52CC-CC4F-C148-AE95-40D4EA07DC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77" y="1540299"/>
            <a:ext cx="10246945" cy="4999861"/>
          </a:xfrm>
        </p:spPr>
      </p:pic>
    </p:spTree>
    <p:extLst>
      <p:ext uri="{BB962C8B-B14F-4D97-AF65-F5344CB8AC3E}">
        <p14:creationId xmlns:p14="http://schemas.microsoft.com/office/powerpoint/2010/main" val="57234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BCB9355-C8D8-2644-9BA1-FC68A163FE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9112" y="745701"/>
            <a:ext cx="4584225" cy="5684438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87904D7-F43E-E248-A41A-22F6CB5FC9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570" y="719666"/>
            <a:ext cx="4588318" cy="571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508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618A328-6503-D84C-9185-B8CD6839F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794599"/>
            <a:ext cx="5543041" cy="5698275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FC78C51-93DE-3E40-882A-EDC57A339C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605" y="1369156"/>
            <a:ext cx="5597859" cy="424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0686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C2D9A776-BB0B-BC4B-BCD1-0AB28AED58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02" y="1253330"/>
            <a:ext cx="5059909" cy="5115685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BDCCAFB2-F7AB-AF4F-9E99-9543DA5F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039091"/>
            <a:ext cx="5292734" cy="520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91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D69BB2C-5C1B-9848-8CA9-F24EEDC4D3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964" y="1063540"/>
            <a:ext cx="4809191" cy="5321242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8A46161-28C3-5B43-8112-DA2429130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847" y="1063540"/>
            <a:ext cx="5381951" cy="561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71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1346678-D78E-6546-B222-62A685BE5E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88" y="794600"/>
            <a:ext cx="4853160" cy="5443486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C983FD6-2CEC-2648-90DF-940CF63B3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3770" y="1002417"/>
            <a:ext cx="4853160" cy="544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653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868FC1C6-1562-6346-9CB3-3B8E6D22B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15" y="611230"/>
            <a:ext cx="5443092" cy="5626856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CE46993-C4E9-F743-864C-4BA9D379C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6813" y="776262"/>
            <a:ext cx="4657572" cy="53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536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AA019-9DFD-3749-BEF3-0949DCD90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743" y="770150"/>
            <a:ext cx="10388057" cy="3312866"/>
          </a:xfrm>
        </p:spPr>
        <p:txBody>
          <a:bodyPr/>
          <a:lstStyle/>
          <a:p>
            <a:r>
              <a:rPr lang="en-IN" b="1"/>
              <a:t>Ancient or prehistoric drawing(Rock painting)</a:t>
            </a:r>
            <a:br>
              <a:rPr lang="en-IN" b="1"/>
            </a:b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FA758A8-4942-AA4F-A4FF-2A11206D1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855" y="2483821"/>
            <a:ext cx="8128000" cy="372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17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88C25-094F-884D-B437-2E1D99617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A6515FA-7AAA-E544-8287-51D47EDD4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01" y="488984"/>
            <a:ext cx="10830995" cy="6283444"/>
          </a:xfrm>
        </p:spPr>
      </p:pic>
    </p:spTree>
    <p:extLst>
      <p:ext uri="{BB962C8B-B14F-4D97-AF65-F5344CB8AC3E}">
        <p14:creationId xmlns:p14="http://schemas.microsoft.com/office/powerpoint/2010/main" val="2395434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FF77A3-27A6-0943-A31B-0AC3C6750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BD52F23-7DA2-154E-8037-5A35BD8897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476759"/>
            <a:ext cx="10604025" cy="6016116"/>
          </a:xfrm>
        </p:spPr>
      </p:pic>
    </p:spTree>
    <p:extLst>
      <p:ext uri="{BB962C8B-B14F-4D97-AF65-F5344CB8AC3E}">
        <p14:creationId xmlns:p14="http://schemas.microsoft.com/office/powerpoint/2010/main" val="1281872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602D0-B25C-3145-8164-BD27B6F99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CFB013E-6B1A-6B4E-BB94-91EC5D1D8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4"/>
            <a:ext cx="10689597" cy="6370629"/>
          </a:xfrm>
        </p:spPr>
      </p:pic>
    </p:spTree>
    <p:extLst>
      <p:ext uri="{BB962C8B-B14F-4D97-AF65-F5344CB8AC3E}">
        <p14:creationId xmlns:p14="http://schemas.microsoft.com/office/powerpoint/2010/main" val="21992673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FB18E-440E-A645-88E0-11560E9C9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2ABDF23-EDDE-3944-8A1F-28ABA6861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497" y="140243"/>
            <a:ext cx="10860741" cy="6242610"/>
          </a:xfrm>
        </p:spPr>
      </p:pic>
    </p:spTree>
    <p:extLst>
      <p:ext uri="{BB962C8B-B14F-4D97-AF65-F5344CB8AC3E}">
        <p14:creationId xmlns:p14="http://schemas.microsoft.com/office/powerpoint/2010/main" val="3003771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F5909AF-3083-A541-BB3E-6AE70C5E3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76" y="232012"/>
            <a:ext cx="10757647" cy="639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72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9BE9C-9286-EF4B-B2D2-C4A16B578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Ajanta cave painting</a:t>
            </a: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7CCA459-3032-964F-AA22-BDB681F82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446" y="1666239"/>
            <a:ext cx="4214519" cy="469055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8F6F2DDF-AFD8-C64F-88CB-EE727DDA9C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562" y="1690688"/>
            <a:ext cx="6118828" cy="480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837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53967F29-167C-8B48-AA20-1B9FB01D8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41" y="449733"/>
            <a:ext cx="5555265" cy="5958533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D04F4E2E-AD4D-114A-AFE2-DFAE7C6C83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60125"/>
            <a:ext cx="5555265" cy="573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334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6942D-CAD3-6D4F-B46E-EC86B8D14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019661" cy="1854213"/>
          </a:xfrm>
        </p:spPr>
        <p:txBody>
          <a:bodyPr>
            <a:normAutofit fontScale="90000"/>
          </a:bodyPr>
          <a:lstStyle/>
          <a:p>
            <a:br>
              <a:rPr lang="en-IN" b="1"/>
            </a:br>
            <a:br>
              <a:rPr lang="en-IN" b="1"/>
            </a:br>
            <a:r>
              <a:rPr lang="en-IN" b="1"/>
              <a:t>Sculpture</a:t>
            </a:r>
            <a:br>
              <a:rPr lang="en-IN" b="1"/>
            </a:b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62B7EA4-14F8-FC4E-BC0D-81BC0995B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43" y="2219338"/>
            <a:ext cx="10285957" cy="4273537"/>
          </a:xfrm>
        </p:spPr>
      </p:pic>
    </p:spTree>
    <p:extLst>
      <p:ext uri="{BB962C8B-B14F-4D97-AF65-F5344CB8AC3E}">
        <p14:creationId xmlns:p14="http://schemas.microsoft.com/office/powerpoint/2010/main" val="8568304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202CFC-C03C-474F-9C16-4A0BCB8B4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Realistic</a:t>
            </a:r>
            <a:r>
              <a:rPr lang="en-IN"/>
              <a:t> </a:t>
            </a:r>
            <a:r>
              <a:rPr lang="en-IN" b="1"/>
              <a:t>sculptures</a:t>
            </a: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5D1912F-9DD1-0F41-B1A7-EA30BAB85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74" y="1947871"/>
            <a:ext cx="4852960" cy="4351338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28512840-B3DE-A24D-B453-83BB98EBF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751" y="1833690"/>
            <a:ext cx="4603049" cy="446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065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9D343FD-0DA3-2F49-8011-95893F7D68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8053" y="365125"/>
            <a:ext cx="8740589" cy="5811838"/>
          </a:xfrm>
        </p:spPr>
      </p:pic>
    </p:spTree>
    <p:extLst>
      <p:ext uri="{BB962C8B-B14F-4D97-AF65-F5344CB8AC3E}">
        <p14:creationId xmlns:p14="http://schemas.microsoft.com/office/powerpoint/2010/main" val="2422138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9466E-DE52-F741-AC97-5880D6BA2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Abstract</a:t>
            </a:r>
            <a:r>
              <a:rPr lang="en-IN"/>
              <a:t> </a:t>
            </a:r>
            <a:r>
              <a:rPr lang="en-IN" b="1"/>
              <a:t>sculptures</a:t>
            </a: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8350C76-8BBD-4E49-9DF6-D8FCFEBDC3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920081"/>
            <a:ext cx="10287000" cy="4162425"/>
          </a:xfrm>
        </p:spPr>
      </p:pic>
    </p:spTree>
    <p:extLst>
      <p:ext uri="{BB962C8B-B14F-4D97-AF65-F5344CB8AC3E}">
        <p14:creationId xmlns:p14="http://schemas.microsoft.com/office/powerpoint/2010/main" val="685780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49EF14B-575E-754E-8B29-5ABF326A43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22" y="647903"/>
            <a:ext cx="5122107" cy="5611091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B904538A-9492-3241-A3A8-059E5BE23C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761" y="647904"/>
            <a:ext cx="5040559" cy="5354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924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AB265FF-2669-E64F-AE57-CD2840F8F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38" y="378963"/>
            <a:ext cx="5395962" cy="5981369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E5E10F1-3DFB-5D42-9A68-E5683589E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030" y="378963"/>
            <a:ext cx="5230707" cy="598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0734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C5B55-875F-CF40-9C03-7C807C40B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Realistic Painting</a:t>
            </a:r>
            <a:endParaRPr lang="en-US" b="1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1DF0E4FD-62FA-514D-9D5C-62684EE51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562" y="1825625"/>
            <a:ext cx="9250876" cy="4351338"/>
          </a:xfrm>
        </p:spPr>
      </p:pic>
    </p:spTree>
    <p:extLst>
      <p:ext uri="{BB962C8B-B14F-4D97-AF65-F5344CB8AC3E}">
        <p14:creationId xmlns:p14="http://schemas.microsoft.com/office/powerpoint/2010/main" val="23934532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FEF01AE-0127-B049-BBC4-B9B41EBFF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684" y="829687"/>
            <a:ext cx="4777274" cy="541866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EB0D9405-21F0-4442-B5A2-B730C7E34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948" y="1004990"/>
            <a:ext cx="5528534" cy="515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2228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E1B983D8-40D2-9946-8245-D27FEF8BD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106" y="647905"/>
            <a:ext cx="5084498" cy="5736876"/>
          </a:xfr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4A02BA8E-AACA-3E47-BE38-473B4CDC3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717" y="647904"/>
            <a:ext cx="4845692" cy="573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16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35B5BC5-22DC-5C43-BF8F-820D9DE9E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07" y="420136"/>
            <a:ext cx="5378823" cy="6022228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2C24F2D9-44B6-CF48-BDA1-FFB3A0E685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372" y="488984"/>
            <a:ext cx="5378823" cy="588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86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687A617B-8E12-B143-BD33-B15800AEB0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23" y="407570"/>
            <a:ext cx="5127473" cy="6205937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1B16E20-26BC-FB41-B534-7BC2B1E12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772" y="407570"/>
            <a:ext cx="5008902" cy="6315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804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F061C-965C-F549-99B2-3D04E2F5B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Abstract</a:t>
            </a:r>
            <a:r>
              <a:rPr lang="en-IN"/>
              <a:t> </a:t>
            </a:r>
            <a:r>
              <a:rPr lang="en-IN" b="1"/>
              <a:t>paintings</a:t>
            </a:r>
            <a:endParaRPr lang="en-US" b="1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E28CCA8-A698-4744-A46B-12E8D9CF2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2298225"/>
            <a:ext cx="10287000" cy="4194650"/>
          </a:xfrm>
        </p:spPr>
      </p:pic>
    </p:spTree>
    <p:extLst>
      <p:ext uri="{BB962C8B-B14F-4D97-AF65-F5344CB8AC3E}">
        <p14:creationId xmlns:p14="http://schemas.microsoft.com/office/powerpoint/2010/main" val="24653022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91FD517-C894-0442-845D-FADA9123EA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209" y="421749"/>
            <a:ext cx="5134332" cy="6014502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1E9262FF-B847-CD44-B8B2-C4A4A7357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746" y="531771"/>
            <a:ext cx="5456217" cy="571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843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DFA8699B-2F41-FD45-BA9F-6CBA5F743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415636"/>
            <a:ext cx="5640837" cy="5871349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85D8128-5A1D-A144-97CA-76E64E1F75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180" y="574556"/>
            <a:ext cx="4568431" cy="571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109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70CEB2F6-8D54-164A-A6AD-0842C1A2C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65" y="415636"/>
            <a:ext cx="5375191" cy="6283444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7E3FC4B0-CDAC-724D-B2E3-F32D8A094A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855" y="415636"/>
            <a:ext cx="4315285" cy="614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31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30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Arts of Indus Valley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Ancient or prehistoric drawing(Rock painting)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Ajanta cave painting</vt:lpstr>
      <vt:lpstr>PowerPoint Presentation</vt:lpstr>
      <vt:lpstr>  Sculpture </vt:lpstr>
      <vt:lpstr>Realistic sculptures</vt:lpstr>
      <vt:lpstr>PowerPoint Presentation</vt:lpstr>
      <vt:lpstr>Abstract sculptures</vt:lpstr>
      <vt:lpstr>PowerPoint Presentation</vt:lpstr>
      <vt:lpstr>PowerPoint Presentation</vt:lpstr>
      <vt:lpstr>Realistic Painting</vt:lpstr>
      <vt:lpstr>PowerPoint Presentation</vt:lpstr>
      <vt:lpstr>PowerPoint Presentation</vt:lpstr>
      <vt:lpstr>PowerPoint Presentation</vt:lpstr>
      <vt:lpstr>PowerPoint Presentation</vt:lpstr>
      <vt:lpstr>Abstract paintings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Arts of Indus Valley  </dc:title>
  <dc:creator>Unknown User</dc:creator>
  <cp:lastModifiedBy>Unknown User</cp:lastModifiedBy>
  <cp:revision>1</cp:revision>
  <dcterms:created xsi:type="dcterms:W3CDTF">2020-09-18T01:57:25Z</dcterms:created>
  <dcterms:modified xsi:type="dcterms:W3CDTF">2020-09-18T02:41:32Z</dcterms:modified>
</cp:coreProperties>
</file>