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554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097134-6FBF-449C-972A-ADDC131024C6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48A3B6-7995-4C73-8726-E38FC2444CF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48A3B6-7995-4C73-8726-E38FC2444CF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E233-60C3-44C7-92FE-A4FDAD202F3A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CB261-F4B5-4F9B-B863-C0A64E9E3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E233-60C3-44C7-92FE-A4FDAD202F3A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CB261-F4B5-4F9B-B863-C0A64E9E3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E233-60C3-44C7-92FE-A4FDAD202F3A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CB261-F4B5-4F9B-B863-C0A64E9E3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E233-60C3-44C7-92FE-A4FDAD202F3A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CB261-F4B5-4F9B-B863-C0A64E9E3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E233-60C3-44C7-92FE-A4FDAD202F3A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CB261-F4B5-4F9B-B863-C0A64E9E3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E233-60C3-44C7-92FE-A4FDAD202F3A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CB261-F4B5-4F9B-B863-C0A64E9E3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E233-60C3-44C7-92FE-A4FDAD202F3A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CB261-F4B5-4F9B-B863-C0A64E9E3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E233-60C3-44C7-92FE-A4FDAD202F3A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CB261-F4B5-4F9B-B863-C0A64E9E3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E233-60C3-44C7-92FE-A4FDAD202F3A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CB261-F4B5-4F9B-B863-C0A64E9E3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E233-60C3-44C7-92FE-A4FDAD202F3A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CB261-F4B5-4F9B-B863-C0A64E9E3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3E233-60C3-44C7-92FE-A4FDAD202F3A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CB261-F4B5-4F9B-B863-C0A64E9E3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23E233-60C3-44C7-92FE-A4FDAD202F3A}" type="datetimeFigureOut">
              <a:rPr lang="en-US" smtClean="0"/>
              <a:pPr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CB261-F4B5-4F9B-B863-C0A64E9E3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6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95600" y="533400"/>
            <a:ext cx="2590800" cy="990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ATMOSPHERIC NITROGEN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858000" y="3505200"/>
            <a:ext cx="16002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PLANTS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733800" y="3505200"/>
            <a:ext cx="16002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ANIMALS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914400" y="2743200"/>
            <a:ext cx="152400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NITRATES IN SOIL (NO</a:t>
            </a:r>
            <a:r>
              <a:rPr lang="en-US" b="1" baseline="-25000" dirty="0" smtClean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)</a:t>
            </a:r>
          </a:p>
          <a:p>
            <a:pPr algn="ctr"/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553200" y="1905000"/>
            <a:ext cx="21336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NITROGEN IN SOIL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291942" y="1150254"/>
            <a:ext cx="260257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Biological Fixation by Nitrogen Fixing Bacteria</a:t>
            </a:r>
          </a:p>
          <a:p>
            <a:pPr algn="ctr"/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7620000" y="2667000"/>
            <a:ext cx="1219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Absorbed by Plants</a:t>
            </a:r>
          </a:p>
          <a:p>
            <a:pPr algn="ctr"/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953000" y="5181600"/>
            <a:ext cx="2590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NITROGENOUS WASTES IN SOIL</a:t>
            </a:r>
          </a:p>
          <a:p>
            <a:pPr algn="ctr"/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5363028" y="4263576"/>
            <a:ext cx="1828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Excretion and Dead Decomposition</a:t>
            </a:r>
          </a:p>
          <a:p>
            <a:pPr algn="ctr"/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371600" y="5181600"/>
            <a:ext cx="144780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NITRITES IN SOIL  (NO</a:t>
            </a:r>
            <a:r>
              <a:rPr lang="en-US" b="1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)</a:t>
            </a:r>
          </a:p>
          <a:p>
            <a:pPr algn="ctr"/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410200" y="3468856"/>
            <a:ext cx="1295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 Food Chain</a:t>
            </a:r>
          </a:p>
          <a:p>
            <a:pPr algn="ctr"/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19" name="Elbow Connector 18"/>
          <p:cNvCxnSpPr>
            <a:stCxn id="4" idx="3"/>
            <a:endCxn id="16" idx="1"/>
          </p:cNvCxnSpPr>
          <p:nvPr/>
        </p:nvCxnSpPr>
        <p:spPr>
          <a:xfrm>
            <a:off x="5486400" y="1028700"/>
            <a:ext cx="1066800" cy="1181100"/>
          </a:xfrm>
          <a:prstGeom prst="bentConnector3">
            <a:avLst>
              <a:gd name="adj1" fmla="val 50000"/>
            </a:avLst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lbow Connector 20"/>
          <p:cNvCxnSpPr>
            <a:stCxn id="13" idx="2"/>
          </p:cNvCxnSpPr>
          <p:nvPr/>
        </p:nvCxnSpPr>
        <p:spPr>
          <a:xfrm rot="5400000">
            <a:off x="6915150" y="4438650"/>
            <a:ext cx="1066800" cy="419100"/>
          </a:xfrm>
          <a:prstGeom prst="bentConnector3">
            <a:avLst>
              <a:gd name="adj1" fmla="val 50000"/>
            </a:avLst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lbow Connector 22"/>
          <p:cNvCxnSpPr>
            <a:stCxn id="14" idx="2"/>
          </p:cNvCxnSpPr>
          <p:nvPr/>
        </p:nvCxnSpPr>
        <p:spPr>
          <a:xfrm rot="16200000" flipH="1">
            <a:off x="4400550" y="4248150"/>
            <a:ext cx="1066800" cy="8001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hape 25"/>
          <p:cNvCxnSpPr>
            <a:stCxn id="15" idx="0"/>
            <a:endCxn id="4" idx="1"/>
          </p:cNvCxnSpPr>
          <p:nvPr/>
        </p:nvCxnSpPr>
        <p:spPr>
          <a:xfrm rot="5400000" flipH="1" flipV="1">
            <a:off x="1428750" y="1276350"/>
            <a:ext cx="1714500" cy="1219200"/>
          </a:xfrm>
          <a:prstGeom prst="bentConnector2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11" idx="0"/>
            <a:endCxn id="15" idx="2"/>
          </p:cNvCxnSpPr>
          <p:nvPr/>
        </p:nvCxnSpPr>
        <p:spPr>
          <a:xfrm rot="16200000" flipV="1">
            <a:off x="1009650" y="4095750"/>
            <a:ext cx="1752600" cy="419100"/>
          </a:xfrm>
          <a:prstGeom prst="bentConnector3">
            <a:avLst>
              <a:gd name="adj1" fmla="val 50000"/>
            </a:avLst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56" idx="1"/>
            <a:endCxn id="11" idx="3"/>
          </p:cNvCxnSpPr>
          <p:nvPr/>
        </p:nvCxnSpPr>
        <p:spPr>
          <a:xfrm rot="10800000">
            <a:off x="2819400" y="5524500"/>
            <a:ext cx="2133600" cy="38100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13" idx="1"/>
            <a:endCxn id="14" idx="3"/>
          </p:cNvCxnSpPr>
          <p:nvPr/>
        </p:nvCxnSpPr>
        <p:spPr>
          <a:xfrm rot="10800000">
            <a:off x="5334000" y="3810000"/>
            <a:ext cx="1524000" cy="1588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16" idx="2"/>
            <a:endCxn id="13" idx="0"/>
          </p:cNvCxnSpPr>
          <p:nvPr/>
        </p:nvCxnSpPr>
        <p:spPr>
          <a:xfrm rot="16200000" flipH="1">
            <a:off x="7143750" y="2990850"/>
            <a:ext cx="990600" cy="38100"/>
          </a:xfrm>
          <a:prstGeom prst="straightConnector1">
            <a:avLst/>
          </a:prstGeom>
          <a:ln w="158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2438400" y="3156440"/>
            <a:ext cx="4876800" cy="381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rot="5400000">
            <a:off x="7162800" y="334694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>
            <a:off x="671286" y="3974412"/>
            <a:ext cx="2743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Nitrification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by nitrifying bacteria</a:t>
            </a:r>
          </a:p>
          <a:p>
            <a:pPr algn="ctr"/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345820" y="1732672"/>
            <a:ext cx="2895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Denitrification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By Denitrifying Bacteria</a:t>
            </a:r>
          </a:p>
          <a:p>
            <a:pPr algn="ctr"/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3810000" y="2481936"/>
            <a:ext cx="1828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Absorption by Plants</a:t>
            </a:r>
            <a:endParaRPr lang="en-US" dirty="0" smtClean="0">
              <a:solidFill>
                <a:srgbClr val="FF0000"/>
              </a:solidFill>
            </a:endParaRPr>
          </a:p>
          <a:p>
            <a:pPr algn="ctr"/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540428" y="5196872"/>
            <a:ext cx="2743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Nitrification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by nitrifying bacteria</a:t>
            </a:r>
          </a:p>
          <a:p>
            <a:pPr algn="ctr"/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7" name="Rounded Rectangle 66"/>
          <p:cNvSpPr/>
          <p:nvPr/>
        </p:nvSpPr>
        <p:spPr>
          <a:xfrm>
            <a:off x="2271480" y="6186714"/>
            <a:ext cx="4800600" cy="4572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>NITROGEN  CYCLE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7000"/>
                            </p:stCondLst>
                            <p:childTnLst>
                              <p:par>
                                <p:cTn id="7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7500"/>
                            </p:stCondLst>
                            <p:childTnLst>
                              <p:par>
                                <p:cTn id="7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8000"/>
                            </p:stCondLst>
                            <p:childTnLst>
                              <p:par>
                                <p:cTn id="8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8500"/>
                            </p:stCondLst>
                            <p:childTnLst>
                              <p:par>
                                <p:cTn id="8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9000"/>
                            </p:stCondLst>
                            <p:childTnLst>
                              <p:par>
                                <p:cTn id="8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9500"/>
                            </p:stCondLst>
                            <p:childTnLst>
                              <p:par>
                                <p:cTn id="9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0"/>
                            </p:stCondLst>
                            <p:childTnLst>
                              <p:par>
                                <p:cTn id="9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8" grpId="0"/>
      <p:bldP spid="52" grpId="0"/>
      <p:bldP spid="57" grpId="0"/>
      <p:bldP spid="12" grpId="0"/>
      <p:bldP spid="59" grpId="0"/>
      <p:bldP spid="60" grpId="0"/>
      <p:bldP spid="61" grpId="0"/>
      <p:bldP spid="6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57</Words>
  <Application>Microsoft Office PowerPoint</Application>
  <PresentationFormat>On-screen Show (4:3)</PresentationFormat>
  <Paragraphs>23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ARINDAM BINAT</dc:creator>
  <cp:lastModifiedBy>ARINDAM BINAT</cp:lastModifiedBy>
  <cp:revision>42</cp:revision>
  <dcterms:created xsi:type="dcterms:W3CDTF">2020-04-16T05:23:54Z</dcterms:created>
  <dcterms:modified xsi:type="dcterms:W3CDTF">2020-04-19T18:46:58Z</dcterms:modified>
</cp:coreProperties>
</file>